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5"/>
  </p:handoutMasterIdLst>
  <p:sldIdLst>
    <p:sldId id="266" r:id="rId2"/>
    <p:sldId id="269" r:id="rId3"/>
    <p:sldId id="262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FF6600"/>
    <a:srgbClr val="FFCC00"/>
    <a:srgbClr val="0080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D461970-880C-452E-BB25-06F404B8FB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19916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53452F-2FCF-494C-A0C5-05C9C60FEDF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163276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6C70AB-15EC-4236-B31B-B5A1D5B87E3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60626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BDFC38-46D1-4958-8229-FA77F32DC53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878437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5DBD4AA-B15E-4109-8DFB-E1EDA49D0FC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5429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02C6F8-6644-4CC2-A765-1A4463B3616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04651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F39041-BFF1-4B71-B9EA-343CC1C7962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67552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4DA4B2-787F-48D2-BCAD-1F49E6C418E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02522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9F3EE5-1513-456E-AC41-DBDC402ADB2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8780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C6B6E6-504C-4885-BFDE-41AFC62ACBA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68794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5E5487-74BD-4CFF-A7B6-3B3747955A6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539000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342477-8F18-438F-9296-26B78764090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7522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7D8FF6-8375-4FB8-9297-8ADE59D9902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4334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648B1C0-4B8F-494E-B2E3-C03C38BDA70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hzumaeta@renaissancecharter.org" TargetMode="External"/><Relationship Id="rId2" Type="http://schemas.openxmlformats.org/officeDocument/2006/relationships/hyperlink" Target="http://www.glencoe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pPr algn="l"/>
            <a:r>
              <a:rPr lang="en-US" altLang="en-US" sz="3800" dirty="0">
                <a:solidFill>
                  <a:srgbClr val="008000"/>
                </a:solidFill>
              </a:rPr>
              <a:t>Me </a:t>
            </a:r>
            <a:r>
              <a:rPr lang="en-US" altLang="en-US" sz="3800" dirty="0" err="1">
                <a:solidFill>
                  <a:srgbClr val="008000"/>
                </a:solidFill>
              </a:rPr>
              <a:t>llamo</a:t>
            </a:r>
            <a:r>
              <a:rPr lang="en-US" altLang="en-US" sz="3800" dirty="0">
                <a:solidFill>
                  <a:srgbClr val="008000"/>
                </a:solidFill>
              </a:rPr>
              <a:t> ______		      </a:t>
            </a:r>
            <a:r>
              <a:rPr lang="en-US" altLang="en-US" sz="3800" dirty="0" err="1">
                <a:solidFill>
                  <a:srgbClr val="008000"/>
                </a:solidFill>
              </a:rPr>
              <a:t>Clase</a:t>
            </a:r>
            <a:r>
              <a:rPr lang="en-US" altLang="en-US" sz="3800" dirty="0">
                <a:solidFill>
                  <a:srgbClr val="008000"/>
                </a:solidFill>
              </a:rPr>
              <a:t> </a:t>
            </a:r>
            <a:r>
              <a:rPr lang="en-US" altLang="en-US" sz="3800" dirty="0" smtClean="0">
                <a:solidFill>
                  <a:srgbClr val="008000"/>
                </a:solidFill>
              </a:rPr>
              <a:t>702</a:t>
            </a:r>
            <a:r>
              <a:rPr lang="en-US" altLang="en-US" sz="3800" dirty="0">
                <a:solidFill>
                  <a:srgbClr val="008000"/>
                </a:solidFill>
              </a:rPr>
              <a:t/>
            </a:r>
            <a:br>
              <a:rPr lang="en-US" altLang="en-US" sz="3800" dirty="0">
                <a:solidFill>
                  <a:srgbClr val="008000"/>
                </a:solidFill>
              </a:rPr>
            </a:br>
            <a:r>
              <a:rPr lang="en-US" altLang="en-US" sz="3800" dirty="0">
                <a:solidFill>
                  <a:srgbClr val="008000"/>
                </a:solidFill>
              </a:rPr>
              <a:t>La </a:t>
            </a:r>
            <a:r>
              <a:rPr lang="en-US" altLang="en-US" sz="3800" dirty="0" err="1">
                <a:solidFill>
                  <a:srgbClr val="008000"/>
                </a:solidFill>
              </a:rPr>
              <a:t>fecha</a:t>
            </a:r>
            <a:r>
              <a:rPr lang="en-US" altLang="en-US" sz="3800" dirty="0">
                <a:solidFill>
                  <a:srgbClr val="008000"/>
                </a:solidFill>
              </a:rPr>
              <a:t> </a:t>
            </a:r>
            <a:r>
              <a:rPr lang="en-US" altLang="en-US" sz="3800" dirty="0" err="1">
                <a:solidFill>
                  <a:srgbClr val="008000"/>
                </a:solidFill>
              </a:rPr>
              <a:t>es</a:t>
            </a:r>
            <a:r>
              <a:rPr lang="en-US" altLang="en-US" sz="3800" dirty="0">
                <a:solidFill>
                  <a:srgbClr val="008000"/>
                </a:solidFill>
              </a:rPr>
              <a:t> el </a:t>
            </a:r>
            <a:r>
              <a:rPr lang="en-US" altLang="en-US" sz="3800" dirty="0" smtClean="0">
                <a:solidFill>
                  <a:srgbClr val="008000"/>
                </a:solidFill>
              </a:rPr>
              <a:t>14 </a:t>
            </a:r>
            <a:r>
              <a:rPr lang="en-US" altLang="en-US" sz="3800" dirty="0">
                <a:solidFill>
                  <a:srgbClr val="008000"/>
                </a:solidFill>
              </a:rPr>
              <a:t>de </a:t>
            </a:r>
            <a:r>
              <a:rPr lang="en-US" altLang="en-US" sz="3800" dirty="0" err="1" smtClean="0">
                <a:solidFill>
                  <a:srgbClr val="008000"/>
                </a:solidFill>
              </a:rPr>
              <a:t>febrero</a:t>
            </a:r>
            <a:r>
              <a:rPr lang="en-US" altLang="en-US" sz="3800" dirty="0" smtClean="0">
                <a:solidFill>
                  <a:srgbClr val="008000"/>
                </a:solidFill>
              </a:rPr>
              <a:t> </a:t>
            </a:r>
            <a:r>
              <a:rPr lang="en-US" altLang="en-US" sz="3800" dirty="0">
                <a:solidFill>
                  <a:srgbClr val="008000"/>
                </a:solidFill>
              </a:rPr>
              <a:t>del </a:t>
            </a:r>
            <a:r>
              <a:rPr lang="en-US" altLang="en-US" sz="3800" dirty="0" smtClean="0">
                <a:solidFill>
                  <a:srgbClr val="008000"/>
                </a:solidFill>
              </a:rPr>
              <a:t>2014</a:t>
            </a:r>
            <a:endParaRPr lang="en-US" altLang="en-US" sz="3800" dirty="0">
              <a:solidFill>
                <a:srgbClr val="008000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1371600"/>
            <a:ext cx="8839200" cy="52578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n-US" altLang="en-US" dirty="0" err="1">
                <a:solidFill>
                  <a:srgbClr val="CC0000"/>
                </a:solidFill>
              </a:rPr>
              <a:t>Proposito</a:t>
            </a:r>
            <a:r>
              <a:rPr lang="en-US" altLang="en-US" dirty="0">
                <a:solidFill>
                  <a:srgbClr val="CC0000"/>
                </a:solidFill>
              </a:rPr>
              <a:t> # </a:t>
            </a:r>
            <a:r>
              <a:rPr lang="en-US" altLang="en-US" dirty="0" smtClean="0">
                <a:solidFill>
                  <a:srgbClr val="CC0000"/>
                </a:solidFill>
              </a:rPr>
              <a:t>54: </a:t>
            </a:r>
            <a:r>
              <a:rPr lang="en-US" altLang="en-US" dirty="0"/>
              <a:t>¿</a:t>
            </a:r>
            <a:r>
              <a:rPr lang="en-US" altLang="en-US" dirty="0" err="1"/>
              <a:t>Cómo</a:t>
            </a:r>
            <a:r>
              <a:rPr lang="en-US" altLang="en-US" dirty="0"/>
              <a:t> </a:t>
            </a:r>
            <a:r>
              <a:rPr lang="en-US" altLang="en-US" dirty="0" err="1"/>
              <a:t>practicamos</a:t>
            </a:r>
            <a:r>
              <a:rPr lang="en-US" altLang="en-US" dirty="0"/>
              <a:t> la </a:t>
            </a:r>
            <a:r>
              <a:rPr lang="en-US" altLang="en-US" dirty="0" err="1"/>
              <a:t>lectura</a:t>
            </a:r>
            <a:r>
              <a:rPr lang="en-US" altLang="en-US" dirty="0"/>
              <a:t>?</a:t>
            </a:r>
          </a:p>
          <a:p>
            <a:pPr marL="609600" indent="-609600">
              <a:buFontTx/>
              <a:buNone/>
            </a:pPr>
            <a:endParaRPr lang="en-US" altLang="en-US" dirty="0">
              <a:solidFill>
                <a:srgbClr val="CC0000"/>
              </a:solidFill>
            </a:endParaRPr>
          </a:p>
          <a:p>
            <a:pPr marL="609600" indent="-609600">
              <a:buFontTx/>
              <a:buNone/>
            </a:pPr>
            <a:r>
              <a:rPr lang="en-US" altLang="en-US" dirty="0" err="1">
                <a:solidFill>
                  <a:srgbClr val="CC0000"/>
                </a:solidFill>
              </a:rPr>
              <a:t>Actividad</a:t>
            </a:r>
            <a:r>
              <a:rPr lang="en-US" altLang="en-US" dirty="0">
                <a:solidFill>
                  <a:srgbClr val="CC0000"/>
                </a:solidFill>
              </a:rPr>
              <a:t> </a:t>
            </a:r>
            <a:r>
              <a:rPr lang="en-US" altLang="en-US" dirty="0" err="1">
                <a:solidFill>
                  <a:srgbClr val="CC0000"/>
                </a:solidFill>
              </a:rPr>
              <a:t>Inicial</a:t>
            </a:r>
            <a:r>
              <a:rPr lang="en-US" altLang="en-US" dirty="0">
                <a:solidFill>
                  <a:srgbClr val="CC0000"/>
                </a:solidFill>
              </a:rPr>
              <a:t>:</a:t>
            </a:r>
          </a:p>
          <a:p>
            <a:pPr marL="609600" indent="-609600">
              <a:buFontTx/>
              <a:buNone/>
            </a:pPr>
            <a:endParaRPr lang="en-US" altLang="en-US" dirty="0">
              <a:solidFill>
                <a:srgbClr val="CC0000"/>
              </a:solidFill>
            </a:endParaRPr>
          </a:p>
          <a:p>
            <a:pPr marL="609600" indent="-609600"/>
            <a:r>
              <a:rPr lang="en-US" altLang="en-US" dirty="0" err="1"/>
              <a:t>Tomar</a:t>
            </a:r>
            <a:r>
              <a:rPr lang="en-US" altLang="en-US" dirty="0"/>
              <a:t> </a:t>
            </a:r>
            <a:r>
              <a:rPr lang="en-US" altLang="en-US" u="sng" dirty="0"/>
              <a:t>Quiz 5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967962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8229600" cy="4525963"/>
          </a:xfrm>
        </p:spPr>
        <p:txBody>
          <a:bodyPr/>
          <a:lstStyle/>
          <a:p>
            <a:r>
              <a:rPr lang="en-US" dirty="0" smtClean="0"/>
              <a:t>Read </a:t>
            </a:r>
            <a:r>
              <a:rPr lang="en-US" u="sng" dirty="0" smtClean="0"/>
              <a:t>¿</a:t>
            </a:r>
            <a:r>
              <a:rPr lang="en-US" u="sng" dirty="0" err="1" smtClean="0"/>
              <a:t>Quienes</a:t>
            </a:r>
            <a:r>
              <a:rPr lang="en-US" u="sng" dirty="0" smtClean="0"/>
              <a:t> </a:t>
            </a:r>
            <a:r>
              <a:rPr lang="en-US" u="sng" dirty="0" err="1" smtClean="0"/>
              <a:t>trabajan</a:t>
            </a:r>
            <a:r>
              <a:rPr lang="en-US" u="sng" dirty="0" smtClean="0"/>
              <a:t>?</a:t>
            </a:r>
            <a:r>
              <a:rPr lang="en-US" dirty="0" smtClean="0"/>
              <a:t> p. 114; en </a:t>
            </a:r>
            <a:r>
              <a:rPr lang="en-US" dirty="0" err="1" smtClean="0"/>
              <a:t>voz</a:t>
            </a:r>
            <a:r>
              <a:rPr lang="en-US" dirty="0" smtClean="0"/>
              <a:t> </a:t>
            </a:r>
            <a:r>
              <a:rPr lang="en-US" dirty="0" err="1" smtClean="0"/>
              <a:t>alta.</a:t>
            </a:r>
            <a:endParaRPr lang="en-US" dirty="0" smtClean="0"/>
          </a:p>
          <a:p>
            <a:r>
              <a:rPr lang="en-US" dirty="0" smtClean="0"/>
              <a:t>COPY and complete </a:t>
            </a:r>
            <a:r>
              <a:rPr lang="en-US" u="sng" dirty="0" smtClean="0"/>
              <a:t>¿</a:t>
            </a:r>
            <a:r>
              <a:rPr lang="en-US" u="sng" dirty="0" err="1" smtClean="0"/>
              <a:t>Comprendes</a:t>
            </a:r>
            <a:r>
              <a:rPr lang="en-US" u="sng" dirty="0" smtClean="0"/>
              <a:t>?</a:t>
            </a:r>
            <a:r>
              <a:rPr lang="en-US" dirty="0" smtClean="0"/>
              <a:t> p. </a:t>
            </a:r>
            <a:r>
              <a:rPr lang="en-US" dirty="0" smtClean="0"/>
              <a:t>115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21548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altLang="en-US" dirty="0" err="1">
                <a:solidFill>
                  <a:srgbClr val="CC0000"/>
                </a:solidFill>
              </a:rPr>
              <a:t>Tarea</a:t>
            </a:r>
            <a:r>
              <a:rPr lang="en-US" altLang="en-US" dirty="0">
                <a:solidFill>
                  <a:srgbClr val="CC0000"/>
                </a:solidFill>
              </a:rPr>
              <a:t> # </a:t>
            </a:r>
            <a:r>
              <a:rPr lang="en-US" altLang="en-US" dirty="0" smtClean="0">
                <a:solidFill>
                  <a:srgbClr val="CC0000"/>
                </a:solidFill>
              </a:rPr>
              <a:t>54</a:t>
            </a:r>
            <a:endParaRPr lang="en-US" altLang="en-US" dirty="0">
              <a:solidFill>
                <a:srgbClr val="CC0000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19200"/>
            <a:ext cx="9144000" cy="54864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3600" b="1" dirty="0">
                <a:solidFill>
                  <a:srgbClr val="008000"/>
                </a:solidFill>
              </a:rPr>
              <a:t>ONLINE QUIZ!!!</a:t>
            </a:r>
          </a:p>
          <a:p>
            <a:pPr>
              <a:lnSpc>
                <a:spcPct val="90000"/>
              </a:lnSpc>
            </a:pPr>
            <a:r>
              <a:rPr lang="en-US" altLang="en-US" b="1" dirty="0" smtClean="0">
                <a:solidFill>
                  <a:srgbClr val="000099"/>
                </a:solidFill>
              </a:rPr>
              <a:t>Due by Wednesday, Feb. 19 @ midnight!!</a:t>
            </a:r>
          </a:p>
          <a:p>
            <a:pPr>
              <a:lnSpc>
                <a:spcPct val="90000"/>
              </a:lnSpc>
            </a:pPr>
            <a:r>
              <a:rPr lang="en-US" altLang="en-US" dirty="0" smtClean="0"/>
              <a:t>Go </a:t>
            </a:r>
            <a:r>
              <a:rPr lang="en-US" altLang="en-US" dirty="0"/>
              <a:t>to: </a:t>
            </a:r>
            <a:r>
              <a:rPr lang="en-US" altLang="en-US" dirty="0">
                <a:solidFill>
                  <a:srgbClr val="000099"/>
                </a:solidFill>
                <a:hlinkClick r:id="rId2"/>
              </a:rPr>
              <a:t>www.glencoe.com</a:t>
            </a:r>
            <a:endParaRPr lang="en-US" altLang="en-US" dirty="0">
              <a:solidFill>
                <a:srgbClr val="000099"/>
              </a:solidFill>
            </a:endParaRPr>
          </a:p>
          <a:p>
            <a:pPr lvl="1">
              <a:lnSpc>
                <a:spcPct val="90000"/>
              </a:lnSpc>
            </a:pPr>
            <a:r>
              <a:rPr lang="en-US" altLang="en-US" dirty="0" err="1"/>
              <a:t>QuickPassCode</a:t>
            </a:r>
            <a:r>
              <a:rPr lang="en-US" altLang="en-US" dirty="0"/>
              <a:t>: </a:t>
            </a:r>
            <a:r>
              <a:rPr lang="en-US" altLang="en-US" u="sng" dirty="0"/>
              <a:t>ASD4003c3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Under </a:t>
            </a:r>
            <a:r>
              <a:rPr lang="en-US" altLang="en-US" u="sng" dirty="0"/>
              <a:t>Reading Practice</a:t>
            </a:r>
          </a:p>
          <a:p>
            <a:pPr lvl="2">
              <a:lnSpc>
                <a:spcPct val="90000"/>
              </a:lnSpc>
            </a:pPr>
            <a:r>
              <a:rPr lang="en-US" altLang="en-US" dirty="0"/>
              <a:t>Complete </a:t>
            </a:r>
            <a:r>
              <a:rPr lang="en-US" altLang="en-US" u="sng" dirty="0"/>
              <a:t>ESCUELA AQUI Y EN LATINOAMERICA SELF-CHECK QUIZ</a:t>
            </a:r>
            <a:r>
              <a:rPr lang="en-US" altLang="en-US" dirty="0"/>
              <a:t> </a:t>
            </a:r>
          </a:p>
          <a:p>
            <a:pPr lvl="3">
              <a:lnSpc>
                <a:spcPct val="90000"/>
              </a:lnSpc>
            </a:pPr>
            <a:r>
              <a:rPr lang="en-US" altLang="en-US" dirty="0"/>
              <a:t>After submitting the quiz complete the bottom section as follows:</a:t>
            </a:r>
          </a:p>
          <a:p>
            <a:pPr lvl="4">
              <a:lnSpc>
                <a:spcPct val="90000"/>
              </a:lnSpc>
            </a:pPr>
            <a:r>
              <a:rPr lang="en-US" altLang="en-US" dirty="0"/>
              <a:t>ME:  </a:t>
            </a:r>
            <a:r>
              <a:rPr lang="en-US" altLang="en-US" u="sng" dirty="0"/>
              <a:t>your name</a:t>
            </a:r>
          </a:p>
          <a:p>
            <a:pPr lvl="4">
              <a:lnSpc>
                <a:spcPct val="90000"/>
              </a:lnSpc>
            </a:pPr>
            <a:r>
              <a:rPr lang="en-US" altLang="en-US" dirty="0"/>
              <a:t>SECTION</a:t>
            </a:r>
            <a:r>
              <a:rPr lang="en-US" altLang="en-US"/>
              <a:t>:</a:t>
            </a:r>
            <a:r>
              <a:rPr lang="en-US" altLang="en-US" u="sng"/>
              <a:t> </a:t>
            </a:r>
            <a:r>
              <a:rPr lang="en-US" altLang="en-US" u="sng" smtClean="0"/>
              <a:t>702</a:t>
            </a:r>
            <a:endParaRPr lang="en-US" altLang="en-US" u="sng" dirty="0"/>
          </a:p>
          <a:p>
            <a:pPr lvl="4">
              <a:lnSpc>
                <a:spcPct val="90000"/>
              </a:lnSpc>
            </a:pPr>
            <a:r>
              <a:rPr lang="en-US" altLang="en-US" dirty="0"/>
              <a:t>EMAIL:</a:t>
            </a:r>
          </a:p>
          <a:p>
            <a:pPr lvl="4">
              <a:lnSpc>
                <a:spcPct val="90000"/>
              </a:lnSpc>
            </a:pPr>
            <a:r>
              <a:rPr lang="en-US" altLang="en-US" dirty="0"/>
              <a:t>         ME: </a:t>
            </a:r>
            <a:r>
              <a:rPr lang="en-US" altLang="en-US" u="sng" dirty="0"/>
              <a:t>**Your email**</a:t>
            </a:r>
          </a:p>
          <a:p>
            <a:pPr lvl="4">
              <a:lnSpc>
                <a:spcPct val="90000"/>
              </a:lnSpc>
            </a:pPr>
            <a:r>
              <a:rPr lang="en-US" altLang="en-US" dirty="0"/>
              <a:t>         MY TEACHER: </a:t>
            </a:r>
            <a:r>
              <a:rPr lang="en-US" altLang="en-US" b="1" dirty="0">
                <a:solidFill>
                  <a:srgbClr val="008000"/>
                </a:solidFill>
                <a:hlinkClick r:id="rId3"/>
              </a:rPr>
              <a:t>hzumaeta@renaissancecharter.org</a:t>
            </a:r>
            <a:r>
              <a:rPr lang="en-US" altLang="en-US" b="1" dirty="0">
                <a:solidFill>
                  <a:srgbClr val="008000"/>
                </a:solidFill>
              </a:rPr>
              <a:t> </a:t>
            </a:r>
            <a:endParaRPr lang="en-US" alt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493</TotalTime>
  <Words>108</Words>
  <Application>Microsoft Office PowerPoint</Application>
  <PresentationFormat>On-screen Show (4:3)</PresentationFormat>
  <Paragraphs>22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Me llamo ______        Clase 702 La fecha es el 14 de febrero del 2014</vt:lpstr>
      <vt:lpstr>Ejercicios</vt:lpstr>
      <vt:lpstr>Tarea # 54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        Clase 8 IM La fecha es el 4 de noviembre del 2010</dc:title>
  <dc:creator>Helen Zumaeta</dc:creator>
  <cp:lastModifiedBy>Helen Zumaeta</cp:lastModifiedBy>
  <cp:revision>31</cp:revision>
  <dcterms:created xsi:type="dcterms:W3CDTF">2010-11-04T18:53:39Z</dcterms:created>
  <dcterms:modified xsi:type="dcterms:W3CDTF">2014-02-14T21:26:33Z</dcterms:modified>
</cp:coreProperties>
</file>